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301" r:id="rId3"/>
    <p:sldId id="303" r:id="rId5"/>
    <p:sldId id="304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4" r:id="rId16"/>
    <p:sldId id="315" r:id="rId17"/>
    <p:sldId id="316" r:id="rId18"/>
    <p:sldId id="317" r:id="rId19"/>
    <p:sldId id="318" r:id="rId20"/>
    <p:sldId id="319" r:id="rId21"/>
    <p:sldId id="320" r:id="rId22"/>
    <p:sldId id="321" r:id="rId23"/>
    <p:sldId id="322" r:id="rId24"/>
    <p:sldId id="323" r:id="rId25"/>
    <p:sldId id="302" r:id="rId26"/>
    <p:sldId id="276" r:id="rId27"/>
  </p:sldIdLst>
  <p:sldSz cx="10259695" cy="7559675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5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C2E421-F43E-4958-AEC7-262CD54E71E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35088" y="1143000"/>
            <a:ext cx="41878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D12D-29E2-4B26-BA5D-DC6DF30140E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342322" y="402483"/>
            <a:ext cx="2212315" cy="640647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705376" y="402483"/>
            <a:ext cx="6508696" cy="640647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0032" y="1884670"/>
            <a:ext cx="8849261" cy="3144614"/>
          </a:xfrm>
        </p:spPr>
        <p:txBody>
          <a:bodyPr anchor="b"/>
          <a:lstStyle>
            <a:lvl1pPr>
              <a:defRPr sz="6615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00032" y="5059034"/>
            <a:ext cx="8849261" cy="1653678"/>
          </a:xfrm>
        </p:spPr>
        <p:txBody>
          <a:bodyPr/>
          <a:lstStyle>
            <a:lvl1pPr marL="0" indent="0">
              <a:buNone/>
              <a:defRPr sz="2645">
                <a:solidFill>
                  <a:schemeClr val="tx1">
                    <a:tint val="75000"/>
                  </a:schemeClr>
                </a:solidFill>
              </a:defRPr>
            </a:lvl1pPr>
            <a:lvl2pPr marL="504190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745" indent="0">
              <a:buNone/>
              <a:defRPr sz="1985">
                <a:solidFill>
                  <a:schemeClr val="tx1">
                    <a:tint val="75000"/>
                  </a:schemeClr>
                </a:solidFill>
              </a:defRPr>
            </a:lvl3pPr>
            <a:lvl4pPr marL="1511935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4pPr>
            <a:lvl5pPr marL="2016125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5pPr>
            <a:lvl6pPr marL="2519680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6pPr>
            <a:lvl7pPr marL="3023870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7pPr>
            <a:lvl8pPr marL="3528060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8pPr>
            <a:lvl9pPr marL="4031615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705376" y="2012414"/>
            <a:ext cx="4360506" cy="479654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194131" y="2012414"/>
            <a:ext cx="4360506" cy="479654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6712" y="402483"/>
            <a:ext cx="8849261" cy="146118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06713" y="1853171"/>
            <a:ext cx="4340466" cy="908210"/>
          </a:xfrm>
        </p:spPr>
        <p:txBody>
          <a:bodyPr anchor="b"/>
          <a:lstStyle>
            <a:lvl1pPr marL="0" indent="0">
              <a:buNone/>
              <a:defRPr sz="2645" b="1"/>
            </a:lvl1pPr>
            <a:lvl2pPr marL="504190" indent="0">
              <a:buNone/>
              <a:defRPr sz="2205" b="1"/>
            </a:lvl2pPr>
            <a:lvl3pPr marL="1007745" indent="0">
              <a:buNone/>
              <a:defRPr sz="1985" b="1"/>
            </a:lvl3pPr>
            <a:lvl4pPr marL="1511935" indent="0">
              <a:buNone/>
              <a:defRPr sz="1765" b="1"/>
            </a:lvl4pPr>
            <a:lvl5pPr marL="2016125" indent="0">
              <a:buNone/>
              <a:defRPr sz="1765" b="1"/>
            </a:lvl5pPr>
            <a:lvl6pPr marL="2519680" indent="0">
              <a:buNone/>
              <a:defRPr sz="1765" b="1"/>
            </a:lvl6pPr>
            <a:lvl7pPr marL="3023870" indent="0">
              <a:buNone/>
              <a:defRPr sz="1765" b="1"/>
            </a:lvl7pPr>
            <a:lvl8pPr marL="3528060" indent="0">
              <a:buNone/>
              <a:defRPr sz="1765" b="1"/>
            </a:lvl8pPr>
            <a:lvl9pPr marL="4031615" indent="0">
              <a:buNone/>
              <a:defRPr sz="176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706713" y="2761381"/>
            <a:ext cx="4340466" cy="40615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5194132" y="1853171"/>
            <a:ext cx="4361842" cy="908210"/>
          </a:xfrm>
        </p:spPr>
        <p:txBody>
          <a:bodyPr anchor="b"/>
          <a:lstStyle>
            <a:lvl1pPr marL="0" indent="0">
              <a:buNone/>
              <a:defRPr sz="2645" b="1"/>
            </a:lvl1pPr>
            <a:lvl2pPr marL="504190" indent="0">
              <a:buNone/>
              <a:defRPr sz="2205" b="1"/>
            </a:lvl2pPr>
            <a:lvl3pPr marL="1007745" indent="0">
              <a:buNone/>
              <a:defRPr sz="1985" b="1"/>
            </a:lvl3pPr>
            <a:lvl4pPr marL="1511935" indent="0">
              <a:buNone/>
              <a:defRPr sz="1765" b="1"/>
            </a:lvl4pPr>
            <a:lvl5pPr marL="2016125" indent="0">
              <a:buNone/>
              <a:defRPr sz="1765" b="1"/>
            </a:lvl5pPr>
            <a:lvl6pPr marL="2519680" indent="0">
              <a:buNone/>
              <a:defRPr sz="1765" b="1"/>
            </a:lvl6pPr>
            <a:lvl7pPr marL="3023870" indent="0">
              <a:buNone/>
              <a:defRPr sz="1765" b="1"/>
            </a:lvl7pPr>
            <a:lvl8pPr marL="3528060" indent="0">
              <a:buNone/>
              <a:defRPr sz="1765" b="1"/>
            </a:lvl8pPr>
            <a:lvl9pPr marL="4031615" indent="0">
              <a:buNone/>
              <a:defRPr sz="176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5194132" y="2761381"/>
            <a:ext cx="4361842" cy="40615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6713" y="503978"/>
            <a:ext cx="3309121" cy="1763924"/>
          </a:xfrm>
        </p:spPr>
        <p:txBody>
          <a:bodyPr anchor="b"/>
          <a:lstStyle>
            <a:lvl1pPr>
              <a:defRPr sz="3525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361842" y="1088454"/>
            <a:ext cx="5194132" cy="5372269"/>
          </a:xfrm>
        </p:spPr>
        <p:txBody>
          <a:bodyPr/>
          <a:lstStyle>
            <a:lvl1pPr>
              <a:defRPr sz="3525"/>
            </a:lvl1pPr>
            <a:lvl2pPr>
              <a:defRPr sz="3085"/>
            </a:lvl2pPr>
            <a:lvl3pPr>
              <a:defRPr sz="2645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06713" y="2267902"/>
            <a:ext cx="3309121" cy="4201570"/>
          </a:xfrm>
        </p:spPr>
        <p:txBody>
          <a:bodyPr/>
          <a:lstStyle>
            <a:lvl1pPr marL="0" indent="0">
              <a:buNone/>
              <a:defRPr sz="1765"/>
            </a:lvl1pPr>
            <a:lvl2pPr marL="504190" indent="0">
              <a:buNone/>
              <a:defRPr sz="1545"/>
            </a:lvl2pPr>
            <a:lvl3pPr marL="1007745" indent="0">
              <a:buNone/>
              <a:defRPr sz="1325"/>
            </a:lvl3pPr>
            <a:lvl4pPr marL="1511935" indent="0">
              <a:buNone/>
              <a:defRPr sz="1100"/>
            </a:lvl4pPr>
            <a:lvl5pPr marL="2016125" indent="0">
              <a:buNone/>
              <a:defRPr sz="1100"/>
            </a:lvl5pPr>
            <a:lvl6pPr marL="2519680" indent="0">
              <a:buNone/>
              <a:defRPr sz="1100"/>
            </a:lvl6pPr>
            <a:lvl7pPr marL="3023870" indent="0">
              <a:buNone/>
              <a:defRPr sz="1100"/>
            </a:lvl7pPr>
            <a:lvl8pPr marL="3528060" indent="0">
              <a:buNone/>
              <a:defRPr sz="1100"/>
            </a:lvl8pPr>
            <a:lvl9pPr marL="4031615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6713" y="503978"/>
            <a:ext cx="3309121" cy="1763924"/>
          </a:xfrm>
        </p:spPr>
        <p:txBody>
          <a:bodyPr anchor="b"/>
          <a:lstStyle>
            <a:lvl1pPr>
              <a:defRPr sz="3525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361842" y="1088454"/>
            <a:ext cx="5194132" cy="5372269"/>
          </a:xfrm>
        </p:spPr>
        <p:txBody>
          <a:bodyPr/>
          <a:lstStyle>
            <a:lvl1pPr marL="0" indent="0">
              <a:buNone/>
              <a:defRPr sz="3525"/>
            </a:lvl1pPr>
            <a:lvl2pPr marL="504190" indent="0">
              <a:buNone/>
              <a:defRPr sz="3085"/>
            </a:lvl2pPr>
            <a:lvl3pPr marL="1007745" indent="0">
              <a:buNone/>
              <a:defRPr sz="2645"/>
            </a:lvl3pPr>
            <a:lvl4pPr marL="1511935" indent="0">
              <a:buNone/>
              <a:defRPr sz="2205"/>
            </a:lvl4pPr>
            <a:lvl5pPr marL="2016125" indent="0">
              <a:buNone/>
              <a:defRPr sz="2205"/>
            </a:lvl5pPr>
            <a:lvl6pPr marL="2519680" indent="0">
              <a:buNone/>
              <a:defRPr sz="2205"/>
            </a:lvl6pPr>
            <a:lvl7pPr marL="3023870" indent="0">
              <a:buNone/>
              <a:defRPr sz="2205"/>
            </a:lvl7pPr>
            <a:lvl8pPr marL="3528060" indent="0">
              <a:buNone/>
              <a:defRPr sz="2205"/>
            </a:lvl8pPr>
            <a:lvl9pPr marL="4031615" indent="0">
              <a:buNone/>
              <a:defRPr sz="220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06713" y="2267902"/>
            <a:ext cx="3309121" cy="4201570"/>
          </a:xfrm>
        </p:spPr>
        <p:txBody>
          <a:bodyPr/>
          <a:lstStyle>
            <a:lvl1pPr marL="0" indent="0">
              <a:buNone/>
              <a:defRPr sz="1765"/>
            </a:lvl1pPr>
            <a:lvl2pPr marL="504190" indent="0">
              <a:buNone/>
              <a:defRPr sz="1545"/>
            </a:lvl2pPr>
            <a:lvl3pPr marL="1007745" indent="0">
              <a:buNone/>
              <a:defRPr sz="1325"/>
            </a:lvl3pPr>
            <a:lvl4pPr marL="1511935" indent="0">
              <a:buNone/>
              <a:defRPr sz="1100"/>
            </a:lvl4pPr>
            <a:lvl5pPr marL="2016125" indent="0">
              <a:buNone/>
              <a:defRPr sz="1100"/>
            </a:lvl5pPr>
            <a:lvl6pPr marL="2519680" indent="0">
              <a:buNone/>
              <a:defRPr sz="1100"/>
            </a:lvl6pPr>
            <a:lvl7pPr marL="3023870" indent="0">
              <a:buNone/>
              <a:defRPr sz="1100"/>
            </a:lvl7pPr>
            <a:lvl8pPr marL="3528060" indent="0">
              <a:buNone/>
              <a:defRPr sz="1100"/>
            </a:lvl8pPr>
            <a:lvl9pPr marL="4031615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705376" y="402483"/>
            <a:ext cx="8849261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05376" y="2012414"/>
            <a:ext cx="8849261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705376" y="7006699"/>
            <a:ext cx="2308503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79A37-E6BA-4772-B352-900BAD73403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398630" y="7006699"/>
            <a:ext cx="3462754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7246134" y="7006699"/>
            <a:ext cx="2308503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72111-1867-4770-8768-711AF83B499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007745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95" indent="-252095" algn="l" defTabSz="1007745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5" kern="1200">
          <a:solidFill>
            <a:schemeClr val="tx1"/>
          </a:solidFill>
          <a:latin typeface="+mn-lt"/>
          <a:ea typeface="+mn-ea"/>
          <a:cs typeface="+mn-cs"/>
        </a:defRPr>
      </a:lvl1pPr>
      <a:lvl2pPr marL="755650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5" kern="1200">
          <a:solidFill>
            <a:schemeClr val="tx1"/>
          </a:solidFill>
          <a:latin typeface="+mn-lt"/>
          <a:ea typeface="+mn-ea"/>
          <a:cs typeface="+mn-cs"/>
        </a:defRPr>
      </a:lvl2pPr>
      <a:lvl3pPr marL="1259840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4030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267585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771775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5965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79520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3710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19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7745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1935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125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1968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387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806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1615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"/>
            <a:ext cx="10260013" cy="755936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自定义</PresentationFormat>
  <Paragraphs>0</Paragraphs>
  <Slides>24</Slides>
  <Notes>25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Arial Unicode MS</vt:lpstr>
      <vt:lpstr>等线 Light</vt:lpstr>
      <vt:lpstr>等线</vt:lpstr>
      <vt:lpstr>Roboto</vt:lpstr>
      <vt:lpstr>Times New Roman</vt:lpstr>
      <vt:lpstr>Office 主题 2013 - 2022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CDHK-Designer</dc:creator>
  <cp:lastModifiedBy>P p P</cp:lastModifiedBy>
  <cp:revision>33</cp:revision>
  <dcterms:created xsi:type="dcterms:W3CDTF">2022-12-16T01:40:00Z</dcterms:created>
  <dcterms:modified xsi:type="dcterms:W3CDTF">2025-06-18T02:36:32Z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2BCCD6A4E2F84EE9B8EA417F06441FED_12</vt:lpwstr>
  </property>
  <property fmtid="{D5CDD505-2E9C-101B-9397-08002B2CF9AE}" pid="3" name="KSOProductBuildVer">
    <vt:lpwstr>2052-12.1.0.21541</vt:lpwstr>
  </property>
</Properties>
</file>