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02" r:id="rId3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03" r:id="rId14"/>
    <p:sldId id="276" r:id="rId15"/>
  </p:sldIdLst>
  <p:sldSz cx="10259695" cy="755967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5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2E421-F43E-4958-AEC7-262CD54E71E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35088" y="1143000"/>
            <a:ext cx="4187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2322" y="402483"/>
            <a:ext cx="2212315" cy="64064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05376" y="402483"/>
            <a:ext cx="6508696" cy="64064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0032" y="1884670"/>
            <a:ext cx="8849261" cy="3144614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0032" y="5059034"/>
            <a:ext cx="8849261" cy="1653678"/>
          </a:xfrm>
        </p:spPr>
        <p:txBody>
          <a:bodyPr/>
          <a:lstStyle>
            <a:lvl1pPr marL="0" indent="0">
              <a:buNone/>
              <a:defRPr sz="2645">
                <a:solidFill>
                  <a:schemeClr val="tx1">
                    <a:tint val="75000"/>
                  </a:schemeClr>
                </a:solidFill>
              </a:defRPr>
            </a:lvl1pPr>
            <a:lvl2pPr marL="50419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745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193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4pPr>
            <a:lvl5pPr marL="201612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5pPr>
            <a:lvl6pPr marL="251968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6pPr>
            <a:lvl7pPr marL="302387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7pPr>
            <a:lvl8pPr marL="352806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8pPr>
            <a:lvl9pPr marL="403161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05376" y="2012414"/>
            <a:ext cx="4360506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94131" y="2012414"/>
            <a:ext cx="4360506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2" y="402483"/>
            <a:ext cx="8849261" cy="1461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6713" y="1853171"/>
            <a:ext cx="4340466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06713" y="2761381"/>
            <a:ext cx="4340466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194132" y="1853171"/>
            <a:ext cx="4361842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194132" y="2761381"/>
            <a:ext cx="4361842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3" y="503978"/>
            <a:ext cx="3309121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61842" y="1088454"/>
            <a:ext cx="5194132" cy="5372269"/>
          </a:xfrm>
        </p:spPr>
        <p:txBody>
          <a:bodyPr/>
          <a:lstStyle>
            <a:lvl1pPr>
              <a:defRPr sz="3525"/>
            </a:lvl1pPr>
            <a:lvl2pPr>
              <a:defRPr sz="3085"/>
            </a:lvl2pPr>
            <a:lvl3pPr>
              <a:defRPr sz="2645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6713" y="2267902"/>
            <a:ext cx="3309121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3" y="503978"/>
            <a:ext cx="3309121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361842" y="1088454"/>
            <a:ext cx="5194132" cy="5372269"/>
          </a:xfrm>
        </p:spPr>
        <p:txBody>
          <a:bodyPr/>
          <a:lstStyle>
            <a:lvl1pPr marL="0" indent="0">
              <a:buNone/>
              <a:defRPr sz="3525"/>
            </a:lvl1pPr>
            <a:lvl2pPr marL="504190" indent="0">
              <a:buNone/>
              <a:defRPr sz="3085"/>
            </a:lvl2pPr>
            <a:lvl3pPr marL="1007745" indent="0">
              <a:buNone/>
              <a:defRPr sz="2645"/>
            </a:lvl3pPr>
            <a:lvl4pPr marL="1511935" indent="0">
              <a:buNone/>
              <a:defRPr sz="2205"/>
            </a:lvl4pPr>
            <a:lvl5pPr marL="2016125" indent="0">
              <a:buNone/>
              <a:defRPr sz="2205"/>
            </a:lvl5pPr>
            <a:lvl6pPr marL="2519680" indent="0">
              <a:buNone/>
              <a:defRPr sz="2205"/>
            </a:lvl6pPr>
            <a:lvl7pPr marL="3023870" indent="0">
              <a:buNone/>
              <a:defRPr sz="2205"/>
            </a:lvl7pPr>
            <a:lvl8pPr marL="3528060" indent="0">
              <a:buNone/>
              <a:defRPr sz="2205"/>
            </a:lvl8pPr>
            <a:lvl9pPr marL="4031615" indent="0">
              <a:buNone/>
              <a:defRPr sz="220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6713" y="2267902"/>
            <a:ext cx="3309121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05376" y="402483"/>
            <a:ext cx="8849261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5376" y="2012414"/>
            <a:ext cx="8849261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05376" y="7006699"/>
            <a:ext cx="230850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398630" y="7006699"/>
            <a:ext cx="346275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246134" y="7006699"/>
            <a:ext cx="230850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07745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95" indent="-252095" algn="l" defTabSz="1007745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5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25984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3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758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177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596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7952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1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774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12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1968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387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06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161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自定义</PresentationFormat>
  <Paragraphs>0</Paragraphs>
  <Slides>12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Arial</vt:lpstr>
      <vt:lpstr>宋体</vt:lpstr>
      <vt:lpstr>Wingdings</vt:lpstr>
      <vt:lpstr>Roboto</vt:lpstr>
      <vt:lpstr>Times New Roman</vt:lpstr>
      <vt:lpstr>微软雅黑</vt:lpstr>
      <vt:lpstr>Arial Unicode MS</vt:lpstr>
      <vt:lpstr>等线 Light</vt:lpstr>
      <vt:lpstr>等线</vt:lpstr>
      <vt:lpstr>Office 主题 2013 - 2022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CDHK-Designer</dc:creator>
  <cp:lastModifiedBy>P p P</cp:lastModifiedBy>
  <cp:revision>34</cp:revision>
  <dcterms:created xsi:type="dcterms:W3CDTF">2022-12-16T01:40:00Z</dcterms:created>
  <dcterms:modified xsi:type="dcterms:W3CDTF">2025-06-18T02:40:14Z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6534614C15DC4BAEB0C095624CFB195B_12</vt:lpwstr>
  </property>
  <property fmtid="{D5CDD505-2E9C-101B-9397-08002B2CF9AE}" pid="3" name="KSOProductBuildVer">
    <vt:lpwstr>2052-12.1.0.21541</vt:lpwstr>
  </property>
</Properties>
</file>