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7" r:id="rId3"/>
    <p:sldId id="282" r:id="rId5"/>
    <p:sldId id="283" r:id="rId6"/>
    <p:sldId id="284" r:id="rId7"/>
    <p:sldId id="285" r:id="rId8"/>
    <p:sldId id="287" r:id="rId9"/>
    <p:sldId id="288" r:id="rId10"/>
    <p:sldId id="289" r:id="rId11"/>
    <p:sldId id="286" r:id="rId12"/>
    <p:sldId id="290" r:id="rId13"/>
    <p:sldId id="291" r:id="rId14"/>
    <p:sldId id="281" r:id="rId15"/>
    <p:sldId id="280" r:id="rId16"/>
    <p:sldId id="279" r:id="rId17"/>
    <p:sldId id="269" r:id="rId18"/>
    <p:sldId id="273" r:id="rId19"/>
    <p:sldId id="278" r:id="rId20"/>
    <p:sldId id="277" r:id="rId21"/>
    <p:sldId id="276" r:id="rId22"/>
  </p:sldIdLst>
  <p:sldSz cx="10259695" cy="755967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5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C2E421-F43E-4958-AEC7-262CD54E71E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35088" y="1143000"/>
            <a:ext cx="41878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单层杯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双层杯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2322" y="402483"/>
            <a:ext cx="2212315" cy="64064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05376" y="402483"/>
            <a:ext cx="6508696" cy="64064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0032" y="1884670"/>
            <a:ext cx="8849261" cy="3144614"/>
          </a:xfrm>
        </p:spPr>
        <p:txBody>
          <a:bodyPr anchor="b"/>
          <a:lstStyle>
            <a:lvl1pPr>
              <a:defRPr sz="661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00032" y="5059034"/>
            <a:ext cx="8849261" cy="1653678"/>
          </a:xfrm>
        </p:spPr>
        <p:txBody>
          <a:bodyPr/>
          <a:lstStyle>
            <a:lvl1pPr marL="0" indent="0">
              <a:buNone/>
              <a:defRPr sz="2645">
                <a:solidFill>
                  <a:schemeClr val="tx1">
                    <a:tint val="75000"/>
                  </a:schemeClr>
                </a:solidFill>
              </a:defRPr>
            </a:lvl1pPr>
            <a:lvl2pPr marL="504190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745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3pPr>
            <a:lvl4pPr marL="151193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4pPr>
            <a:lvl5pPr marL="201612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5pPr>
            <a:lvl6pPr marL="251968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6pPr>
            <a:lvl7pPr marL="302387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7pPr>
            <a:lvl8pPr marL="352806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8pPr>
            <a:lvl9pPr marL="403161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05376" y="2012414"/>
            <a:ext cx="4360506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94131" y="2012414"/>
            <a:ext cx="4360506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6712" y="402483"/>
            <a:ext cx="8849261" cy="14611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06713" y="1853171"/>
            <a:ext cx="4340466" cy="908210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4190" indent="0">
              <a:buNone/>
              <a:defRPr sz="2205" b="1"/>
            </a:lvl2pPr>
            <a:lvl3pPr marL="1007745" indent="0">
              <a:buNone/>
              <a:defRPr sz="1985" b="1"/>
            </a:lvl3pPr>
            <a:lvl4pPr marL="1511935" indent="0">
              <a:buNone/>
              <a:defRPr sz="1765" b="1"/>
            </a:lvl4pPr>
            <a:lvl5pPr marL="2016125" indent="0">
              <a:buNone/>
              <a:defRPr sz="1765" b="1"/>
            </a:lvl5pPr>
            <a:lvl6pPr marL="2519680" indent="0">
              <a:buNone/>
              <a:defRPr sz="1765" b="1"/>
            </a:lvl6pPr>
            <a:lvl7pPr marL="3023870" indent="0">
              <a:buNone/>
              <a:defRPr sz="1765" b="1"/>
            </a:lvl7pPr>
            <a:lvl8pPr marL="3528060" indent="0">
              <a:buNone/>
              <a:defRPr sz="1765" b="1"/>
            </a:lvl8pPr>
            <a:lvl9pPr marL="4031615" indent="0">
              <a:buNone/>
              <a:defRPr sz="176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706713" y="2761381"/>
            <a:ext cx="4340466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194132" y="1853171"/>
            <a:ext cx="4361842" cy="908210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4190" indent="0">
              <a:buNone/>
              <a:defRPr sz="2205" b="1"/>
            </a:lvl2pPr>
            <a:lvl3pPr marL="1007745" indent="0">
              <a:buNone/>
              <a:defRPr sz="1985" b="1"/>
            </a:lvl3pPr>
            <a:lvl4pPr marL="1511935" indent="0">
              <a:buNone/>
              <a:defRPr sz="1765" b="1"/>
            </a:lvl4pPr>
            <a:lvl5pPr marL="2016125" indent="0">
              <a:buNone/>
              <a:defRPr sz="1765" b="1"/>
            </a:lvl5pPr>
            <a:lvl6pPr marL="2519680" indent="0">
              <a:buNone/>
              <a:defRPr sz="1765" b="1"/>
            </a:lvl6pPr>
            <a:lvl7pPr marL="3023870" indent="0">
              <a:buNone/>
              <a:defRPr sz="1765" b="1"/>
            </a:lvl7pPr>
            <a:lvl8pPr marL="3528060" indent="0">
              <a:buNone/>
              <a:defRPr sz="1765" b="1"/>
            </a:lvl8pPr>
            <a:lvl9pPr marL="4031615" indent="0">
              <a:buNone/>
              <a:defRPr sz="176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194132" y="2761381"/>
            <a:ext cx="4361842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6713" y="503978"/>
            <a:ext cx="3309121" cy="1763924"/>
          </a:xfrm>
        </p:spPr>
        <p:txBody>
          <a:bodyPr anchor="b"/>
          <a:lstStyle>
            <a:lvl1pPr>
              <a:defRPr sz="352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361842" y="1088454"/>
            <a:ext cx="5194132" cy="5372269"/>
          </a:xfrm>
        </p:spPr>
        <p:txBody>
          <a:bodyPr/>
          <a:lstStyle>
            <a:lvl1pPr>
              <a:defRPr sz="3525"/>
            </a:lvl1pPr>
            <a:lvl2pPr>
              <a:defRPr sz="3085"/>
            </a:lvl2pPr>
            <a:lvl3pPr>
              <a:defRPr sz="2645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6713" y="2267902"/>
            <a:ext cx="3309121" cy="4201570"/>
          </a:xfrm>
        </p:spPr>
        <p:txBody>
          <a:bodyPr/>
          <a:lstStyle>
            <a:lvl1pPr marL="0" indent="0">
              <a:buNone/>
              <a:defRPr sz="1765"/>
            </a:lvl1pPr>
            <a:lvl2pPr marL="504190" indent="0">
              <a:buNone/>
              <a:defRPr sz="1545"/>
            </a:lvl2pPr>
            <a:lvl3pPr marL="1007745" indent="0">
              <a:buNone/>
              <a:defRPr sz="1325"/>
            </a:lvl3pPr>
            <a:lvl4pPr marL="1511935" indent="0">
              <a:buNone/>
              <a:defRPr sz="1100"/>
            </a:lvl4pPr>
            <a:lvl5pPr marL="2016125" indent="0">
              <a:buNone/>
              <a:defRPr sz="1100"/>
            </a:lvl5pPr>
            <a:lvl6pPr marL="2519680" indent="0">
              <a:buNone/>
              <a:defRPr sz="1100"/>
            </a:lvl6pPr>
            <a:lvl7pPr marL="3023870" indent="0">
              <a:buNone/>
              <a:defRPr sz="1100"/>
            </a:lvl7pPr>
            <a:lvl8pPr marL="3528060" indent="0">
              <a:buNone/>
              <a:defRPr sz="1100"/>
            </a:lvl8pPr>
            <a:lvl9pPr marL="403161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6713" y="503978"/>
            <a:ext cx="3309121" cy="1763924"/>
          </a:xfrm>
        </p:spPr>
        <p:txBody>
          <a:bodyPr anchor="b"/>
          <a:lstStyle>
            <a:lvl1pPr>
              <a:defRPr sz="352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361842" y="1088454"/>
            <a:ext cx="5194132" cy="5372269"/>
          </a:xfrm>
        </p:spPr>
        <p:txBody>
          <a:bodyPr/>
          <a:lstStyle>
            <a:lvl1pPr marL="0" indent="0">
              <a:buNone/>
              <a:defRPr sz="3525"/>
            </a:lvl1pPr>
            <a:lvl2pPr marL="504190" indent="0">
              <a:buNone/>
              <a:defRPr sz="3085"/>
            </a:lvl2pPr>
            <a:lvl3pPr marL="1007745" indent="0">
              <a:buNone/>
              <a:defRPr sz="2645"/>
            </a:lvl3pPr>
            <a:lvl4pPr marL="1511935" indent="0">
              <a:buNone/>
              <a:defRPr sz="2205"/>
            </a:lvl4pPr>
            <a:lvl5pPr marL="2016125" indent="0">
              <a:buNone/>
              <a:defRPr sz="2205"/>
            </a:lvl5pPr>
            <a:lvl6pPr marL="2519680" indent="0">
              <a:buNone/>
              <a:defRPr sz="2205"/>
            </a:lvl6pPr>
            <a:lvl7pPr marL="3023870" indent="0">
              <a:buNone/>
              <a:defRPr sz="2205"/>
            </a:lvl7pPr>
            <a:lvl8pPr marL="3528060" indent="0">
              <a:buNone/>
              <a:defRPr sz="2205"/>
            </a:lvl8pPr>
            <a:lvl9pPr marL="4031615" indent="0">
              <a:buNone/>
              <a:defRPr sz="220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6713" y="2267902"/>
            <a:ext cx="3309121" cy="4201570"/>
          </a:xfrm>
        </p:spPr>
        <p:txBody>
          <a:bodyPr/>
          <a:lstStyle>
            <a:lvl1pPr marL="0" indent="0">
              <a:buNone/>
              <a:defRPr sz="1765"/>
            </a:lvl1pPr>
            <a:lvl2pPr marL="504190" indent="0">
              <a:buNone/>
              <a:defRPr sz="1545"/>
            </a:lvl2pPr>
            <a:lvl3pPr marL="1007745" indent="0">
              <a:buNone/>
              <a:defRPr sz="1325"/>
            </a:lvl3pPr>
            <a:lvl4pPr marL="1511935" indent="0">
              <a:buNone/>
              <a:defRPr sz="1100"/>
            </a:lvl4pPr>
            <a:lvl5pPr marL="2016125" indent="0">
              <a:buNone/>
              <a:defRPr sz="1100"/>
            </a:lvl5pPr>
            <a:lvl6pPr marL="2519680" indent="0">
              <a:buNone/>
              <a:defRPr sz="1100"/>
            </a:lvl6pPr>
            <a:lvl7pPr marL="3023870" indent="0">
              <a:buNone/>
              <a:defRPr sz="1100"/>
            </a:lvl7pPr>
            <a:lvl8pPr marL="3528060" indent="0">
              <a:buNone/>
              <a:defRPr sz="1100"/>
            </a:lvl8pPr>
            <a:lvl9pPr marL="403161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705376" y="402483"/>
            <a:ext cx="8849261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05376" y="2012414"/>
            <a:ext cx="8849261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05376" y="7006699"/>
            <a:ext cx="2308503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398630" y="7006699"/>
            <a:ext cx="346275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246134" y="7006699"/>
            <a:ext cx="2308503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07745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95" indent="-252095" algn="l" defTabSz="1007745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5" kern="1200">
          <a:solidFill>
            <a:schemeClr val="tx1"/>
          </a:solidFill>
          <a:latin typeface="+mn-lt"/>
          <a:ea typeface="+mn-ea"/>
          <a:cs typeface="+mn-cs"/>
        </a:defRPr>
      </a:lvl1pPr>
      <a:lvl2pPr marL="75565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2pPr>
      <a:lvl3pPr marL="125984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3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758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177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596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7952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1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19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774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193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12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1968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387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06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161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0.jpeg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1.jpe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jpe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jpe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7.jpeg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2516" y="307910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OPTIONAL EQUIPMENT</a:t>
            </a:r>
            <a:endParaRPr lang="en-US" altLang="zh-CN" sz="14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53"/>
            <a:ext cx="10260011" cy="7559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6224" y="5038534"/>
            <a:ext cx="3286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Contact: +8613506671537(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wechat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/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whatapp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)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6224" y="5515568"/>
            <a:ext cx="2165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Email: Betty@bettycdhk.com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224" y="5992602"/>
            <a:ext cx="6009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Address: Room 2202, Unit 1, Building 12,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Ruifengjingyuan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, Anyang Street,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 City, </a:t>
            </a:r>
            <a:endParaRPr lang="en-US" altLang="zh-CN" sz="1200" dirty="0">
              <a:latin typeface="Roboto" pitchFamily="2" charset="0"/>
              <a:ea typeface="Roboto" pitchFamily="2" charset="0"/>
            </a:endParaRPr>
          </a:p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                 Wenzhou City, Zhejiang Province, China</a:t>
            </a:r>
            <a:endParaRPr lang="zh-CN" altLang="en-US" sz="1200" dirty="0">
              <a:latin typeface="Roboto" pitchFamily="2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2516" y="307910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OPTIONAL EQUIPMENT</a:t>
            </a:r>
            <a:endParaRPr lang="en-US" altLang="zh-CN" sz="14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53"/>
            <a:ext cx="10260011" cy="7559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6224" y="5038534"/>
            <a:ext cx="3286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Contact: +8613506671537(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wechat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/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whatapp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)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6224" y="5515568"/>
            <a:ext cx="2165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Email: Betty@bettycdhk.com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224" y="5992602"/>
            <a:ext cx="6009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Address: Room 2202, Unit 1, Building 12,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Ruifengjingyuan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, Anyang Street,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 City, </a:t>
            </a:r>
            <a:endParaRPr lang="en-US" altLang="zh-CN" sz="1200" dirty="0">
              <a:latin typeface="Roboto" pitchFamily="2" charset="0"/>
              <a:ea typeface="Roboto" pitchFamily="2" charset="0"/>
            </a:endParaRPr>
          </a:p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                 Wenzhou City, Zhejiang Province, China</a:t>
            </a:r>
            <a:endParaRPr lang="zh-CN" altLang="en-US" sz="1200" dirty="0">
              <a:latin typeface="Roboto" pitchFamily="2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260010" cy="7559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23" y="-86625"/>
            <a:ext cx="4267558" cy="75596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80" y="-86625"/>
            <a:ext cx="4267558" cy="75596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2516" y="307910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OPTIONAL EQUIPMENT</a:t>
            </a:r>
            <a:endParaRPr lang="en-US" altLang="zh-CN" sz="14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53"/>
            <a:ext cx="10260011" cy="7559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6224" y="5038534"/>
            <a:ext cx="3286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Contact: +8613506671537(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wechat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/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whatapp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)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6224" y="5515568"/>
            <a:ext cx="2165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Email: Betty@bettycdhk.com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224" y="5992602"/>
            <a:ext cx="6009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Address: Room 2202, Unit 1, Building 12,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Ruifengjingyuan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, Anyang Street,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 City, </a:t>
            </a:r>
            <a:endParaRPr lang="en-US" altLang="zh-CN" sz="1200" dirty="0">
              <a:latin typeface="Roboto" pitchFamily="2" charset="0"/>
              <a:ea typeface="Roboto" pitchFamily="2" charset="0"/>
            </a:endParaRPr>
          </a:p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                 Wenzhou City, Zhejiang Province, China</a:t>
            </a:r>
            <a:endParaRPr lang="zh-CN" altLang="en-US" sz="1200" dirty="0">
              <a:latin typeface="Roboto" pitchFamily="2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260010" cy="75593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23" y="-96250"/>
            <a:ext cx="4267558" cy="75596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459" y="-96250"/>
            <a:ext cx="4267558" cy="75596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2516" y="307910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OPTIONAL EQUIPMENT</a:t>
            </a:r>
            <a:endParaRPr lang="en-US" altLang="zh-CN" sz="14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53"/>
            <a:ext cx="10260011" cy="7559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6224" y="5038534"/>
            <a:ext cx="3286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Contact: +8613506671537(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wechat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/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whatapp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)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6224" y="5515568"/>
            <a:ext cx="2165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Email: Betty@bettycdhk.com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224" y="5992602"/>
            <a:ext cx="6009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Address: Room 2202, Unit 1, Building 12,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Ruifengjingyuan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, Anyang Street,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 City, </a:t>
            </a:r>
            <a:endParaRPr lang="en-US" altLang="zh-CN" sz="1200" dirty="0">
              <a:latin typeface="Roboto" pitchFamily="2" charset="0"/>
              <a:ea typeface="Roboto" pitchFamily="2" charset="0"/>
            </a:endParaRPr>
          </a:p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                 Wenzhou City, Zhejiang Province, China</a:t>
            </a:r>
            <a:endParaRPr lang="zh-CN" altLang="en-US" sz="1200" dirty="0">
              <a:latin typeface="Roboto" pitchFamily="2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2516" y="307910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OPTIONAL EQUIPMENT</a:t>
            </a:r>
            <a:endParaRPr lang="en-US" altLang="zh-CN" sz="14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53"/>
            <a:ext cx="10260011" cy="7559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6224" y="5038534"/>
            <a:ext cx="3286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Contact: +8613506671537(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wechat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/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whatapp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)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6224" y="5515568"/>
            <a:ext cx="2165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Email: Betty@bettycdhk.com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224" y="5992602"/>
            <a:ext cx="6009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Address: Room 2202, Unit 1, Building 12,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Ruifengjingyuan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, Anyang Street,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 City, </a:t>
            </a:r>
            <a:endParaRPr lang="en-US" altLang="zh-CN" sz="1200" dirty="0">
              <a:latin typeface="Roboto" pitchFamily="2" charset="0"/>
              <a:ea typeface="Roboto" pitchFamily="2" charset="0"/>
            </a:endParaRPr>
          </a:p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                 Wenzhou City, Zhejiang Province, China</a:t>
            </a:r>
            <a:endParaRPr lang="zh-CN" altLang="en-US" sz="1200" dirty="0">
              <a:latin typeface="Roboto" pitchFamily="2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2516" y="307910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OPTIONAL EQUIPMENT</a:t>
            </a:r>
            <a:endParaRPr lang="en-US" altLang="zh-CN" sz="14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53"/>
            <a:ext cx="10260011" cy="7559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6224" y="5038534"/>
            <a:ext cx="3286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Contact: +8613506671537(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wechat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/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whatapp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)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6224" y="5515568"/>
            <a:ext cx="2165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Email: Betty@bettycdhk.com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224" y="5992602"/>
            <a:ext cx="6009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Address: Room 2202, Unit 1, Building 12,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Ruifengjingyuan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, Anyang Street,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 City, </a:t>
            </a:r>
            <a:endParaRPr lang="en-US" altLang="zh-CN" sz="1200" dirty="0">
              <a:latin typeface="Roboto" pitchFamily="2" charset="0"/>
              <a:ea typeface="Roboto" pitchFamily="2" charset="0"/>
            </a:endParaRPr>
          </a:p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                 Wenzhou City, Zhejiang Province, China</a:t>
            </a:r>
            <a:endParaRPr lang="zh-CN" altLang="en-US" sz="1200" dirty="0">
              <a:latin typeface="Roboto" pitchFamily="2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7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622309" y="1972198"/>
            <a:ext cx="3577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338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136144" y="1972198"/>
            <a:ext cx="5004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272.65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709854" y="1972198"/>
            <a:ext cx="4427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129.7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267603" y="1972198"/>
            <a:ext cx="5581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0.03536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974648" y="1972198"/>
            <a:ext cx="3850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75.4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551059" y="1972198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76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016307" y="1972198"/>
            <a:ext cx="5004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0.0057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773884" y="1972198"/>
            <a:ext cx="4154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1450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524682" y="2647112"/>
            <a:ext cx="5581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11.9526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530786" y="3060767"/>
            <a:ext cx="5581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1.71912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577437" y="3597506"/>
            <a:ext cx="4732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73144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568107" y="4125323"/>
            <a:ext cx="5004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0.0198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418621" y="5502279"/>
            <a:ext cx="5004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0.0010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595261" y="6007952"/>
            <a:ext cx="5004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0.0208</a:t>
            </a:r>
            <a:endParaRPr lang="zh-CN" altLang="en-US" sz="800" dirty="0">
              <a:latin typeface="Roboto" pitchFamily="2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53"/>
            <a:ext cx="10260013" cy="75593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60013" cy="7559367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603073" y="1962571"/>
            <a:ext cx="3577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338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116908" y="1962571"/>
            <a:ext cx="5004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272.65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690618" y="1962571"/>
            <a:ext cx="4427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129.7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248367" y="1962571"/>
            <a:ext cx="5581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0.03536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955412" y="1962571"/>
            <a:ext cx="3850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75.4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531823" y="1962571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76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997071" y="1962571"/>
            <a:ext cx="5004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0.0057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754648" y="1962571"/>
            <a:ext cx="4154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1450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505446" y="2637485"/>
            <a:ext cx="5581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11.9526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511550" y="3051140"/>
            <a:ext cx="5581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1.71912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558201" y="3587879"/>
            <a:ext cx="4732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73144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548871" y="4115696"/>
            <a:ext cx="5004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0.0198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399385" y="5492652"/>
            <a:ext cx="5004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0.0010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576025" y="5998325"/>
            <a:ext cx="5004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0.0208</a:t>
            </a:r>
            <a:endParaRPr lang="zh-CN" altLang="en-US" sz="800" dirty="0">
              <a:latin typeface="Roboto" pitchFamily="2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362102" y="1962571"/>
            <a:ext cx="4154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Roboto" pitchFamily="2" charset="0"/>
                <a:ea typeface="Roboto" pitchFamily="2" charset="0"/>
              </a:rPr>
              <a:t>1450</a:t>
            </a:r>
            <a:endParaRPr lang="zh-CN" altLang="en-US" sz="800" dirty="0">
              <a:latin typeface="Roboto" pitchFamily="2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2516" y="307910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OPTIONAL EQUIPMENT</a:t>
            </a:r>
            <a:endParaRPr lang="en-US" altLang="zh-CN" sz="14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53"/>
            <a:ext cx="10260011" cy="7559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6224" y="5038534"/>
            <a:ext cx="3286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Contact: +8613506671537(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wechat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/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whatapp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)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6224" y="5515568"/>
            <a:ext cx="2165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Email: Betty@bettycdhk.com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224" y="5992602"/>
            <a:ext cx="6009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Address: Room 2202, Unit 1, Building 12,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Ruifengjingyuan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, Anyang Street,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 City, </a:t>
            </a:r>
            <a:endParaRPr lang="en-US" altLang="zh-CN" sz="1200" dirty="0">
              <a:latin typeface="Roboto" pitchFamily="2" charset="0"/>
              <a:ea typeface="Roboto" pitchFamily="2" charset="0"/>
            </a:endParaRPr>
          </a:p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                 Wenzhou City, Zhejiang Province, China</a:t>
            </a:r>
            <a:endParaRPr lang="zh-CN" altLang="en-US" sz="1200" dirty="0">
              <a:latin typeface="Roboto" pitchFamily="2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2516" y="307910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OPTIONAL EQUIPMENT</a:t>
            </a:r>
            <a:endParaRPr lang="en-US" altLang="zh-CN" sz="14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53"/>
            <a:ext cx="10260011" cy="7559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6224" y="5038534"/>
            <a:ext cx="3286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Contact: +8613506671537(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wechat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/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whatapp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)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6224" y="5515568"/>
            <a:ext cx="2165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Email: Betty@bettycdhk.com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224" y="5992602"/>
            <a:ext cx="6009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Address: Room 2202, Unit 1, Building 12,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Ruifengjingyuan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, Anyang Street,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 City, </a:t>
            </a:r>
            <a:endParaRPr lang="en-US" altLang="zh-CN" sz="1200" dirty="0">
              <a:latin typeface="Roboto" pitchFamily="2" charset="0"/>
              <a:ea typeface="Roboto" pitchFamily="2" charset="0"/>
            </a:endParaRPr>
          </a:p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                 Wenzhou City, Zhejiang Province, China</a:t>
            </a:r>
            <a:endParaRPr lang="zh-CN" altLang="en-US" sz="1200" dirty="0">
              <a:latin typeface="Roboto" pitchFamily="2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260011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2516" y="307910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OPTIONAL EQUIPMENT</a:t>
            </a:r>
            <a:endParaRPr lang="en-US" altLang="zh-CN" sz="14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53"/>
            <a:ext cx="10260011" cy="7559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6224" y="5038534"/>
            <a:ext cx="3286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Contact: +8613506671537(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wechat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/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whatapp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)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6224" y="5515568"/>
            <a:ext cx="2165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Email: Betty@bettycdhk.com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224" y="5992602"/>
            <a:ext cx="6009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Address: Room 2202, Unit 1, Building 12,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Ruifengjingyuan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, Anyang Street,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 City, </a:t>
            </a:r>
            <a:endParaRPr lang="en-US" altLang="zh-CN" sz="1200" dirty="0">
              <a:latin typeface="Roboto" pitchFamily="2" charset="0"/>
              <a:ea typeface="Roboto" pitchFamily="2" charset="0"/>
            </a:endParaRPr>
          </a:p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                 Wenzhou City, Zhejiang Province, China</a:t>
            </a:r>
            <a:endParaRPr lang="zh-CN" altLang="en-US" sz="1200" dirty="0">
              <a:latin typeface="Roboto" pitchFamily="2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260011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2516" y="307910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OPTIONAL EQUIPMENT</a:t>
            </a:r>
            <a:endParaRPr lang="en-US" altLang="zh-CN" sz="14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53"/>
            <a:ext cx="10260011" cy="7559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6224" y="5038534"/>
            <a:ext cx="3286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Contact: +8613506671537(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wechat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/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whatapp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)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6224" y="5515568"/>
            <a:ext cx="2165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Email: Betty@bettycdhk.com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224" y="5992602"/>
            <a:ext cx="6009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Address: Room 2202, Unit 1, Building 12,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Ruifengjingyuan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, Anyang Street,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 City, </a:t>
            </a:r>
            <a:endParaRPr lang="en-US" altLang="zh-CN" sz="1200" dirty="0">
              <a:latin typeface="Roboto" pitchFamily="2" charset="0"/>
              <a:ea typeface="Roboto" pitchFamily="2" charset="0"/>
            </a:endParaRPr>
          </a:p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                 Wenzhou City, Zhejiang Province, China</a:t>
            </a:r>
            <a:endParaRPr lang="zh-CN" altLang="en-US" sz="1200" dirty="0">
              <a:latin typeface="Roboto" pitchFamily="2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260011" cy="755936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2516" y="307910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OPTIONAL EQUIPMENT</a:t>
            </a:r>
            <a:endParaRPr lang="en-US" altLang="zh-CN" sz="14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53"/>
            <a:ext cx="10260011" cy="7559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6224" y="5038534"/>
            <a:ext cx="3286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Contact: +8613506671537(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wechat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/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whatapp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)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6224" y="5515568"/>
            <a:ext cx="2165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Email: Betty@bettycdhk.com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224" y="5992602"/>
            <a:ext cx="6009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Address: Room 2202, Unit 1, Building 12,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Ruifengjingyuan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, Anyang Street,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 City, </a:t>
            </a:r>
            <a:endParaRPr lang="en-US" altLang="zh-CN" sz="1200" dirty="0">
              <a:latin typeface="Roboto" pitchFamily="2" charset="0"/>
              <a:ea typeface="Roboto" pitchFamily="2" charset="0"/>
            </a:endParaRPr>
          </a:p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                 Wenzhou City, Zhejiang Province, China</a:t>
            </a:r>
            <a:endParaRPr lang="zh-CN" altLang="en-US" sz="1200" dirty="0">
              <a:latin typeface="Roboto" pitchFamily="2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260010" cy="755936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2516" y="307910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OPTIONAL EQUIPMENT</a:t>
            </a:r>
            <a:endParaRPr lang="en-US" altLang="zh-CN" sz="14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53"/>
            <a:ext cx="10260011" cy="7559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6224" y="5038534"/>
            <a:ext cx="3286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Contact: +8613506671537(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wechat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/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whatapp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)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6224" y="5515568"/>
            <a:ext cx="2165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Email: Betty@bettycdhk.com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224" y="5992602"/>
            <a:ext cx="6009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Address: Room 2202, Unit 1, Building 12,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Ruifengjingyuan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, Anyang Street,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 City, </a:t>
            </a:r>
            <a:endParaRPr lang="en-US" altLang="zh-CN" sz="1200" dirty="0">
              <a:latin typeface="Roboto" pitchFamily="2" charset="0"/>
              <a:ea typeface="Roboto" pitchFamily="2" charset="0"/>
            </a:endParaRPr>
          </a:p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                 Wenzhou City, Zhejiang Province, China</a:t>
            </a:r>
            <a:endParaRPr lang="zh-CN" altLang="en-US" sz="1200" dirty="0">
              <a:latin typeface="Roboto" pitchFamily="2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260010" cy="7559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4" y="0"/>
            <a:ext cx="4267558" cy="75596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580" y="0"/>
            <a:ext cx="4267558" cy="75596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2516" y="307910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OPTIONAL EQUIPMENT</a:t>
            </a:r>
            <a:endParaRPr lang="en-US" altLang="zh-CN" sz="14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53"/>
            <a:ext cx="10260011" cy="7559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6224" y="5038534"/>
            <a:ext cx="3286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Contact: +8613506671537(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wechat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/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whatapp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)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6224" y="5515568"/>
            <a:ext cx="2165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Email: Betty@bettycdhk.com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224" y="5992602"/>
            <a:ext cx="6009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Address: Room 2202, Unit 1, Building 12,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Ruifengjingyuan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, Anyang Street,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 City, </a:t>
            </a:r>
            <a:endParaRPr lang="en-US" altLang="zh-CN" sz="1200" dirty="0">
              <a:latin typeface="Roboto" pitchFamily="2" charset="0"/>
              <a:ea typeface="Roboto" pitchFamily="2" charset="0"/>
            </a:endParaRPr>
          </a:p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                 Wenzhou City, Zhejiang Province, China</a:t>
            </a:r>
            <a:endParaRPr lang="zh-CN" altLang="en-US" sz="1200" dirty="0">
              <a:latin typeface="Roboto" pitchFamily="2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260010" cy="75593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69" y="0"/>
            <a:ext cx="4267558" cy="75596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789" y="0"/>
            <a:ext cx="4267558" cy="75596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2516" y="307910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OPTIONAL EQUIPMENT</a:t>
            </a:r>
            <a:endParaRPr lang="en-US" altLang="zh-CN" sz="14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53"/>
            <a:ext cx="10260011" cy="7559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6224" y="5038534"/>
            <a:ext cx="3286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Contact: +8613506671537(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wechat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/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whatapp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)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6224" y="5515568"/>
            <a:ext cx="2165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Email: Betty@bettycdhk.com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224" y="5992602"/>
            <a:ext cx="6009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Address: Room 2202, Unit 1, Building 12,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Ruifengjingyuan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, Anyang Street,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 City, </a:t>
            </a:r>
            <a:endParaRPr lang="en-US" altLang="zh-CN" sz="1200" dirty="0">
              <a:latin typeface="Roboto" pitchFamily="2" charset="0"/>
              <a:ea typeface="Roboto" pitchFamily="2" charset="0"/>
            </a:endParaRPr>
          </a:p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                 Wenzhou City, Zhejiang Province, China</a:t>
            </a:r>
            <a:endParaRPr lang="zh-CN" altLang="en-US" sz="1200" dirty="0">
              <a:latin typeface="Roboto" pitchFamily="2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260010" cy="7559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4" y="0"/>
            <a:ext cx="4267558" cy="75596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947" y="0"/>
            <a:ext cx="4267558" cy="75596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2516" y="307910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OPTIONAL EQUIPMENT</a:t>
            </a:r>
            <a:endParaRPr lang="en-US" altLang="zh-CN" sz="14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53"/>
            <a:ext cx="10260011" cy="7559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6224" y="5038534"/>
            <a:ext cx="3286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Contact: +8613506671537(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wechat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/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whatapp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)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6224" y="5515568"/>
            <a:ext cx="2165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Email: Betty@bettycdhk.com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224" y="5992602"/>
            <a:ext cx="6009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Address: Room 2202, Unit 1, Building 12,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Ruifengjingyuan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, Anyang Street,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 City, </a:t>
            </a:r>
            <a:endParaRPr lang="en-US" altLang="zh-CN" sz="1200" dirty="0">
              <a:latin typeface="Roboto" pitchFamily="2" charset="0"/>
              <a:ea typeface="Roboto" pitchFamily="2" charset="0"/>
            </a:endParaRPr>
          </a:p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                 Wenzhou City, Zhejiang Province, China</a:t>
            </a:r>
            <a:endParaRPr lang="zh-CN" altLang="en-US" sz="1200" dirty="0">
              <a:latin typeface="Roboto" pitchFamily="2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260010" cy="7559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73" y="-86625"/>
            <a:ext cx="4267558" cy="755967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165" y="-86625"/>
            <a:ext cx="4267558" cy="75596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2516" y="307910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OPTIONAL EQUIPMENT</a:t>
            </a:r>
            <a:endParaRPr lang="en-US" altLang="zh-CN" sz="14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53"/>
            <a:ext cx="10260011" cy="7559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6224" y="5038534"/>
            <a:ext cx="3286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Contact: +8613506671537(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wechat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/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whatapp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)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6224" y="5515568"/>
            <a:ext cx="2165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Email: Betty@bettycdhk.com</a:t>
            </a:r>
            <a:endParaRPr lang="zh-CN" altLang="en-US" sz="1200" dirty="0">
              <a:latin typeface="Roboto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224" y="5992602"/>
            <a:ext cx="6009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Address: Room 2202, Unit 1, Building 12,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Ruifengjingyuan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, Anyang Street, </a:t>
            </a:r>
            <a:r>
              <a:rPr lang="en-US" altLang="zh-CN" sz="1200" dirty="0" err="1">
                <a:latin typeface="Roboto" pitchFamily="2" charset="0"/>
                <a:ea typeface="Roboto" pitchFamily="2" charset="0"/>
              </a:rPr>
              <a:t>Ruian</a:t>
            </a:r>
            <a:r>
              <a:rPr lang="en-US" altLang="zh-CN" sz="1200" dirty="0">
                <a:latin typeface="Roboto" pitchFamily="2" charset="0"/>
                <a:ea typeface="Roboto" pitchFamily="2" charset="0"/>
              </a:rPr>
              <a:t> City, </a:t>
            </a:r>
            <a:endParaRPr lang="en-US" altLang="zh-CN" sz="1200" dirty="0">
              <a:latin typeface="Roboto" pitchFamily="2" charset="0"/>
              <a:ea typeface="Roboto" pitchFamily="2" charset="0"/>
            </a:endParaRPr>
          </a:p>
          <a:p>
            <a:r>
              <a:rPr lang="en-US" altLang="zh-CN" sz="1200" dirty="0">
                <a:latin typeface="Roboto" pitchFamily="2" charset="0"/>
                <a:ea typeface="Roboto" pitchFamily="2" charset="0"/>
              </a:rPr>
              <a:t>                 Wenzhou City, Zhejiang Province, China</a:t>
            </a:r>
            <a:endParaRPr lang="zh-CN" altLang="en-US" sz="1200" dirty="0">
              <a:latin typeface="Roboto" pitchFamily="2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260009" cy="75593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3720</Words>
  <Application>WPS 演示</Application>
  <PresentationFormat>自定义</PresentationFormat>
  <Paragraphs>202</Paragraphs>
  <Slides>19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9" baseType="lpstr">
      <vt:lpstr>Arial</vt:lpstr>
      <vt:lpstr>宋体</vt:lpstr>
      <vt:lpstr>Wingdings</vt:lpstr>
      <vt:lpstr>Roboto</vt:lpstr>
      <vt:lpstr>Times New Roman</vt:lpstr>
      <vt:lpstr>微软雅黑</vt:lpstr>
      <vt:lpstr>Arial Unicode MS</vt:lpstr>
      <vt:lpstr>等线 Light</vt:lpstr>
      <vt:lpstr>等线</vt:lpstr>
      <vt:lpstr>Office 主题 2013 - 2022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CDHK-Designer</dc:creator>
  <cp:lastModifiedBy>P p P</cp:lastModifiedBy>
  <cp:revision>38</cp:revision>
  <dcterms:created xsi:type="dcterms:W3CDTF">2022-12-16T01:40:00Z</dcterms:created>
  <dcterms:modified xsi:type="dcterms:W3CDTF">2025-06-18T02:38:55Z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67E73F4DB28743209A4CB940BF96E605_12</vt:lpwstr>
  </property>
  <property fmtid="{D5CDD505-2E9C-101B-9397-08002B2CF9AE}" pid="3" name="KSOProductBuildVer">
    <vt:lpwstr>2052-12.1.0.21541</vt:lpwstr>
  </property>
</Properties>
</file>